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3" r:id="rId1"/>
  </p:sldMasterIdLst>
  <p:sldIdLst>
    <p:sldId id="256" r:id="rId2"/>
    <p:sldId id="258" r:id="rId3"/>
    <p:sldId id="259" r:id="rId4"/>
    <p:sldId id="263" r:id="rId5"/>
    <p:sldId id="260" r:id="rId6"/>
    <p:sldId id="261" r:id="rId7"/>
    <p:sldId id="262" r:id="rId8"/>
    <p:sldId id="264" r:id="rId9"/>
    <p:sldId id="265" r:id="rId10"/>
    <p:sldId id="268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64" autoAdjust="0"/>
    <p:restoredTop sz="94660"/>
  </p:normalViewPr>
  <p:slideViewPr>
    <p:cSldViewPr snapToGrid="0">
      <p:cViewPr varScale="1">
        <p:scale>
          <a:sx n="89" d="100"/>
          <a:sy n="89" d="100"/>
        </p:scale>
        <p:origin x="1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jpg>
</file>

<file path=ppt/media/image11.jp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24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7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43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093992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7299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52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37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08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13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4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99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40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7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70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5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735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43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8E89170-E2B3-44FB-9A4E-B32175DD0454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2E3802-3FF7-47D4-9466-D9BCF1CCD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6487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  <p:sldLayoutId id="2147483905" r:id="rId12"/>
    <p:sldLayoutId id="2147483906" r:id="rId13"/>
    <p:sldLayoutId id="2147483907" r:id="rId14"/>
    <p:sldLayoutId id="2147483908" r:id="rId15"/>
    <p:sldLayoutId id="2147483909" r:id="rId16"/>
    <p:sldLayoutId id="2147483910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sia pacific college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250" y="548639"/>
            <a:ext cx="1592218" cy="1549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1671" y="2097741"/>
            <a:ext cx="11198709" cy="1377228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REGISTRAR SERVICES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924" y="4154056"/>
            <a:ext cx="8637072" cy="2460805"/>
          </a:xfrm>
        </p:spPr>
        <p:txBody>
          <a:bodyPr>
            <a:normAutofit/>
          </a:bodyPr>
          <a:lstStyle/>
          <a:p>
            <a:pPr algn="ctr"/>
            <a:r>
              <a:rPr lang="en-US" cap="none" dirty="0">
                <a:solidFill>
                  <a:schemeClr val="tx1"/>
                </a:solidFill>
              </a:rPr>
              <a:t>Neil Orven Cueto</a:t>
            </a:r>
          </a:p>
          <a:p>
            <a:pPr algn="ctr"/>
            <a:r>
              <a:rPr lang="en-US" cap="none" dirty="0">
                <a:solidFill>
                  <a:schemeClr val="tx1"/>
                </a:solidFill>
              </a:rPr>
              <a:t>Jonathan Abalon</a:t>
            </a:r>
          </a:p>
          <a:p>
            <a:pPr algn="ctr"/>
            <a:r>
              <a:rPr lang="en-US" cap="none" dirty="0">
                <a:solidFill>
                  <a:schemeClr val="tx1"/>
                </a:solidFill>
              </a:rPr>
              <a:t>Aaron Dagatan</a:t>
            </a:r>
          </a:p>
          <a:p>
            <a:pPr algn="ctr"/>
            <a:r>
              <a:rPr lang="en-US" cap="none" dirty="0">
                <a:solidFill>
                  <a:schemeClr val="tx1"/>
                </a:solidFill>
              </a:rPr>
              <a:t>Carl Joshua Lavarro</a:t>
            </a:r>
          </a:p>
        </p:txBody>
      </p:sp>
      <p:pic>
        <p:nvPicPr>
          <p:cNvPr id="1028" name="Picture 4" descr="Image result for ville st john academy logo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2667" y1="51333" x2="22667" y2="51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4444" y="469989"/>
            <a:ext cx="1767602" cy="1627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79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SYSTEM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3670" y="1669774"/>
            <a:ext cx="10137913" cy="469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41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SYSTEM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946" y="1603512"/>
            <a:ext cx="9975574" cy="4863548"/>
          </a:xfrm>
        </p:spPr>
      </p:pic>
    </p:spTree>
    <p:extLst>
      <p:ext uri="{BB962C8B-B14F-4D97-AF65-F5344CB8AC3E}">
        <p14:creationId xmlns:p14="http://schemas.microsoft.com/office/powerpoint/2010/main" val="364407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5765" y="2570922"/>
            <a:ext cx="9875520" cy="1356360"/>
          </a:xfrm>
        </p:spPr>
        <p:txBody>
          <a:bodyPr/>
          <a:lstStyle/>
          <a:p>
            <a:pPr algn="ctr"/>
            <a:r>
              <a:rPr lang="en-US" dirty="0"/>
              <a:t>End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302130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5830"/>
          <a:stretch/>
        </p:blipFill>
        <p:spPr>
          <a:xfrm>
            <a:off x="8437000" y="637478"/>
            <a:ext cx="3127470" cy="52577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5" r="25102" b="-1"/>
          <a:stretch/>
        </p:blipFill>
        <p:spPr>
          <a:xfrm>
            <a:off x="3001385" y="895703"/>
            <a:ext cx="5314276" cy="280963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0" r="23530" b="-1"/>
          <a:stretch/>
        </p:blipFill>
        <p:spPr>
          <a:xfrm>
            <a:off x="3001385" y="3737363"/>
            <a:ext cx="2909304" cy="215782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97" r="39715" b="-1"/>
          <a:stretch/>
        </p:blipFill>
        <p:spPr>
          <a:xfrm>
            <a:off x="6029022" y="3737363"/>
            <a:ext cx="2286639" cy="21578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PROJECT</a:t>
            </a:r>
            <a:br>
              <a:rPr lang="en-US" sz="3600" dirty="0"/>
            </a:br>
            <a:r>
              <a:rPr lang="en-US" sz="3600" dirty="0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1453785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3908" y="2018983"/>
            <a:ext cx="9872871" cy="4038600"/>
          </a:xfrm>
        </p:spPr>
        <p:txBody>
          <a:bodyPr/>
          <a:lstStyle/>
          <a:p>
            <a:pPr algn="ctr"/>
            <a:r>
              <a:rPr lang="en-US" dirty="0"/>
              <a:t>To Identify</a:t>
            </a:r>
          </a:p>
          <a:p>
            <a:pPr algn="ctr"/>
            <a:r>
              <a:rPr lang="en-US" dirty="0"/>
              <a:t>To Study</a:t>
            </a:r>
          </a:p>
          <a:p>
            <a:pPr algn="ctr"/>
            <a:r>
              <a:rPr lang="en-US" dirty="0"/>
              <a:t>To focus</a:t>
            </a:r>
          </a:p>
        </p:txBody>
      </p:sp>
      <p:sp>
        <p:nvSpPr>
          <p:cNvPr id="4" name="AutoShape 6" descr="Image result for focu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6" name="Picture 12" descr="Image result for focu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9420" y="3828060"/>
            <a:ext cx="2384704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Image result for stud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4417" y="3809999"/>
            <a:ext cx="3579959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Image result for identif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698" y="3809999"/>
            <a:ext cx="2733675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897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an integrated Registrar system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ensure efficient management of student records</a:t>
            </a:r>
          </a:p>
          <a:p>
            <a:endParaRPr lang="en-US" dirty="0"/>
          </a:p>
          <a:p>
            <a:r>
              <a:rPr lang="en-US" dirty="0"/>
              <a:t>To develop automated grading system</a:t>
            </a:r>
          </a:p>
        </p:txBody>
      </p:sp>
    </p:spTree>
    <p:extLst>
      <p:ext uri="{BB962C8B-B14F-4D97-AF65-F5344CB8AC3E}">
        <p14:creationId xmlns:p14="http://schemas.microsoft.com/office/powerpoint/2010/main" val="337588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AND LIMITATION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Scope</a:t>
            </a:r>
          </a:p>
          <a:p>
            <a:r>
              <a:rPr lang="en-US" dirty="0"/>
              <a:t>Enrollment Procedures</a:t>
            </a:r>
          </a:p>
          <a:p>
            <a:r>
              <a:rPr lang="en-US" dirty="0"/>
              <a:t>Grade Submission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Limitation</a:t>
            </a:r>
          </a:p>
          <a:p>
            <a:r>
              <a:rPr lang="en-US" dirty="0"/>
              <a:t>Intranet-based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85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LITERATURE  	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5" b="14995"/>
          <a:stretch/>
        </p:blipFill>
        <p:spPr>
          <a:xfrm>
            <a:off x="1142999" y="2506533"/>
            <a:ext cx="2557631" cy="30891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Rectangle 6"/>
          <p:cNvSpPr/>
          <p:nvPr/>
        </p:nvSpPr>
        <p:spPr>
          <a:xfrm>
            <a:off x="5010707" y="2043375"/>
            <a:ext cx="2485017" cy="387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APC FLAVIO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454" y="3195022"/>
            <a:ext cx="6823127" cy="240067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494848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LITERATURE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976" y="2052638"/>
            <a:ext cx="8655824" cy="41957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Rectangle 6"/>
          <p:cNvSpPr/>
          <p:nvPr/>
        </p:nvSpPr>
        <p:spPr>
          <a:xfrm>
            <a:off x="5303519" y="2000923"/>
            <a:ext cx="1764254" cy="860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PINECREST LEARNING CENTER</a:t>
            </a:r>
          </a:p>
        </p:txBody>
      </p:sp>
    </p:spTree>
    <p:extLst>
      <p:ext uri="{BB962C8B-B14F-4D97-AF65-F5344CB8AC3E}">
        <p14:creationId xmlns:p14="http://schemas.microsoft.com/office/powerpoint/2010/main" val="3322367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Web-based Server System Requirements </a:t>
            </a:r>
            <a:br>
              <a:rPr lang="en-US" dirty="0"/>
            </a:br>
            <a:r>
              <a:rPr lang="en-US" dirty="0"/>
              <a:t>1. Minimum Hardware Requirements </a:t>
            </a:r>
            <a:br>
              <a:rPr lang="en-US" dirty="0"/>
            </a:br>
            <a:r>
              <a:rPr lang="en-US" dirty="0"/>
              <a:t>-Processor: Dual Core CPU 2.0GHz </a:t>
            </a:r>
            <a:br>
              <a:rPr lang="en-US" dirty="0"/>
            </a:br>
            <a:r>
              <a:rPr lang="en-US" dirty="0"/>
              <a:t>-Instruction Set: 64-bit </a:t>
            </a:r>
            <a:br>
              <a:rPr lang="en-US" dirty="0"/>
            </a:br>
            <a:r>
              <a:rPr lang="en-US" dirty="0"/>
              <a:t>-RAM: 8GB </a:t>
            </a:r>
            <a:br>
              <a:rPr lang="en-US" dirty="0"/>
            </a:br>
            <a:r>
              <a:rPr lang="en-US" dirty="0"/>
              <a:t>-HDD: 1TB </a:t>
            </a:r>
            <a:br>
              <a:rPr lang="en-US" dirty="0"/>
            </a:br>
            <a:r>
              <a:rPr lang="en-US" dirty="0"/>
              <a:t>2. Operating System </a:t>
            </a:r>
            <a:br>
              <a:rPr lang="en-US" dirty="0"/>
            </a:br>
            <a:r>
              <a:rPr lang="en-US" dirty="0"/>
              <a:t>-Windows 7 SP1 (32-bit/64-bit); OR </a:t>
            </a:r>
            <a:br>
              <a:rPr lang="en-US" dirty="0"/>
            </a:br>
            <a:r>
              <a:rPr lang="en-US" dirty="0"/>
              <a:t>-Microsoft Windows Server 2008 SP2 (32-bit); OR </a:t>
            </a:r>
            <a:br>
              <a:rPr lang="en-US" dirty="0"/>
            </a:br>
            <a:r>
              <a:rPr lang="en-US" dirty="0"/>
              <a:t>-Microsoft Windows Server 2012 (64-bit) </a:t>
            </a:r>
            <a:br>
              <a:rPr lang="en-US" dirty="0"/>
            </a:br>
            <a:r>
              <a:rPr lang="en-US" dirty="0"/>
              <a:t>3. Database Requirements </a:t>
            </a:r>
            <a:br>
              <a:rPr lang="en-US" dirty="0"/>
            </a:br>
            <a:r>
              <a:rPr lang="en-US" dirty="0"/>
              <a:t>-XAMPP Control Panel </a:t>
            </a:r>
            <a:br>
              <a:rPr lang="en-US" dirty="0"/>
            </a:br>
            <a:r>
              <a:rPr lang="en-US" dirty="0"/>
              <a:t>4. Server </a:t>
            </a:r>
            <a:br>
              <a:rPr lang="en-US" dirty="0"/>
            </a:br>
            <a:r>
              <a:rPr lang="en-US" dirty="0"/>
              <a:t>-Apache</a:t>
            </a:r>
          </a:p>
        </p:txBody>
      </p:sp>
    </p:spTree>
    <p:extLst>
      <p:ext uri="{BB962C8B-B14F-4D97-AF65-F5344CB8AC3E}">
        <p14:creationId xmlns:p14="http://schemas.microsoft.com/office/powerpoint/2010/main" val="410070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DIAGRAM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73" y="1563755"/>
            <a:ext cx="10204174" cy="4929809"/>
          </a:xfrm>
        </p:spPr>
      </p:pic>
    </p:spTree>
    <p:extLst>
      <p:ext uri="{BB962C8B-B14F-4D97-AF65-F5344CB8AC3E}">
        <p14:creationId xmlns:p14="http://schemas.microsoft.com/office/powerpoint/2010/main" val="2552821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774</TotalTime>
  <Words>74</Words>
  <Application>Microsoft Office PowerPoint</Application>
  <PresentationFormat>Widescreen</PresentationFormat>
  <Paragraphs>33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REGISTRAR SERVICES SYSTEM</vt:lpstr>
      <vt:lpstr>PROJECT CONTEXT</vt:lpstr>
      <vt:lpstr>PURPOSE</vt:lpstr>
      <vt:lpstr>OBJECTIVE</vt:lpstr>
      <vt:lpstr>SCOPE AND LIMITATION</vt:lpstr>
      <vt:lpstr>RELATED LITERATURE   </vt:lpstr>
      <vt:lpstr>RELATED LITERATURE</vt:lpstr>
      <vt:lpstr>TECHNICAL BACKGROUND</vt:lpstr>
      <vt:lpstr>CONTEXT DIAGRAM</vt:lpstr>
      <vt:lpstr>PROTOTYPE SYSTEM</vt:lpstr>
      <vt:lpstr>PROTOTYPE SYSTEM</vt:lpstr>
      <vt:lpstr>End of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Registrat services system</dc:title>
  <dc:creator>CP3</dc:creator>
  <cp:lastModifiedBy>Aaron</cp:lastModifiedBy>
  <cp:revision>27</cp:revision>
  <dcterms:created xsi:type="dcterms:W3CDTF">2016-11-21T12:29:14Z</dcterms:created>
  <dcterms:modified xsi:type="dcterms:W3CDTF">2016-12-07T14:37:59Z</dcterms:modified>
</cp:coreProperties>
</file>

<file path=docProps/thumbnail.jpeg>
</file>